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01/08/2024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08.01.2024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08.01.2024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08.01.2024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epositories.lib.utexas.edu/bitstream/handle/2152/63037/HADLOCK-DISSERTATION-2017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udlbook.github.io/udlbook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blipFill>
                <a:blip r:embed="rId3"/>
                <a:stretch>
                  <a:fillRect l="-2297" t="-2583" b="-6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</a:t>
                </a:r>
                <a:r>
                  <a:rPr lang="en-GB" sz="2600" dirty="0"/>
                  <a:t>(SGD) </a:t>
                </a:r>
                <a:r>
                  <a:rPr lang="en-DE" sz="2600" dirty="0"/>
                  <a:t>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43054" cy="4351338"/>
              </a:xfrm>
              <a:blipFill>
                <a:blip r:embed="rId2"/>
                <a:stretch>
                  <a:fillRect l="-900" t="-1681" r="-5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</a:t>
            </a:r>
            <a:r>
              <a:rPr lang="en-GB" sz="2600" dirty="0"/>
              <a:t>SGD</a:t>
            </a:r>
            <a:r>
              <a:rPr lang="en-DE" sz="2600" dirty="0"/>
              <a:t>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</a:t>
                </a:r>
                <a:r>
                  <a:rPr lang="en-GB" sz="22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 not given, more difficult</a:t>
                </a:r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on used loss)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  <a:r>
                  <a:rPr lang="en-GB" sz="2800" dirty="0"/>
                  <a:t> </a:t>
                </a: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 pinball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DE" dirty="0"/>
                  <a:t>instead of squared error loss</a:t>
                </a:r>
                <a:r>
                  <a:rPr lang="en-GB" dirty="0"/>
                  <a:t> (choice of loss function defines point estimate)</a:t>
                </a:r>
                <a:endParaRPr lang="en-DE" dirty="0"/>
              </a:p>
              <a:p>
                <a:r>
                  <a:rPr lang="en-GB" dirty="0"/>
                  <a:t>p</a:t>
                </a:r>
                <a:r>
                  <a:rPr lang="en-DE" dirty="0"/>
                  <a:t>ossible with various ML methods, including neural networks and tree-based methods (like random forests or gradient boosting)</a:t>
                </a:r>
                <a:endParaRPr lang="en-GB" dirty="0"/>
              </a:p>
              <a:p>
                <a:r>
                  <a:rPr lang="en-GB" dirty="0"/>
                  <a:t>subsequently approximate full probability distribution from a few predicted quantiles by fitting (assumed distribution or spline) or </a:t>
                </a:r>
                <a:r>
                  <a:rPr lang="en-GB" dirty="0">
                    <a:hlinkClick r:id="rId2"/>
                  </a:rPr>
                  <a:t>quantile-parameterized distributions</a:t>
                </a:r>
                <a:endParaRPr lang="en-DE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b="1" dirty="0"/>
                  <a:t>PDF assumption for model and e</a:t>
                </a:r>
                <a:r>
                  <a:rPr lang="en-DE" b="1" dirty="0"/>
                  <a:t>stimation o</a:t>
                </a:r>
                <a:r>
                  <a:rPr lang="en-GB" b="1" dirty="0"/>
                  <a:t>f its parameters</a:t>
                </a:r>
                <a:r>
                  <a:rPr lang="en-DE" dirty="0"/>
                  <a:t>:</a:t>
                </a:r>
                <a:r>
                  <a:rPr lang="en-GB" dirty="0"/>
                  <a:t> a</a:t>
                </a:r>
                <a:r>
                  <a:rPr lang="en-DE" dirty="0"/>
                  <a:t>ssume, </a:t>
                </a:r>
                <a:r>
                  <a:rPr lang="en-GB" dirty="0"/>
                  <a:t>e</a:t>
                </a:r>
                <a:r>
                  <a:rPr lang="en-DE" dirty="0"/>
                  <a:t>.g., Gaussian or negative binomial </a:t>
                </a:r>
                <a:r>
                  <a:rPr lang="en-GB" dirty="0">
                    <a:sym typeface="Wingdings" pitchFamily="2" charset="2"/>
                  </a:rPr>
                  <a:t>and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/>
                  <a:t>estimate mean and variance (by means of different ML models or corresponding likelihood)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</a:t>
            </a:r>
            <a:endParaRPr lang="en-GB" dirty="0"/>
          </a:p>
          <a:p>
            <a:r>
              <a:rPr lang="en-DE" dirty="0"/>
              <a:t>unsupervised learning</a:t>
            </a:r>
            <a:r>
              <a:rPr lang="en-GB" dirty="0"/>
              <a:t>: self-supervised, PCA by maximum variance directions</a:t>
            </a:r>
          </a:p>
          <a:p>
            <a:r>
              <a:rPr lang="en-GB" dirty="0"/>
              <a:t>reinforcement learning: express rewards in 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7028301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  <a:r>
              <a:rPr lang="en-GB" sz="2600" dirty="0"/>
              <a:t>: </a:t>
            </a: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D0C37-1C83-4F23-F8ED-2FD770CD6862}"/>
              </a:ext>
            </a:extLst>
          </p:cNvPr>
          <p:cNvSpPr txBox="1"/>
          <p:nvPr/>
        </p:nvSpPr>
        <p:spPr>
          <a:xfrm>
            <a:off x="7920773" y="5089283"/>
            <a:ext cx="3631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following on from the above, also covering newer topics:</a:t>
            </a:r>
            <a:r>
              <a:rPr lang="en-DE" sz="2200" dirty="0"/>
              <a:t> </a:t>
            </a:r>
            <a:r>
              <a:rPr lang="en-GB" sz="2200" dirty="0" err="1">
                <a:hlinkClick r:id="rId4"/>
              </a:rPr>
              <a:t>udlbook</a:t>
            </a:r>
            <a:endParaRPr lang="en-GB" sz="2200" dirty="0"/>
          </a:p>
        </p:txBody>
      </p:sp>
      <p:pic>
        <p:nvPicPr>
          <p:cNvPr id="1026" name="Picture 2" descr="front cover">
            <a:extLst>
              <a:ext uri="{FF2B5EF4-FFF2-40B4-BE49-F238E27FC236}">
                <a16:creationId xmlns:a16="http://schemas.microsoft.com/office/drawing/2014/main" id="{E385255B-8FFA-0130-254C-E4F7CB58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934" y="3820147"/>
            <a:ext cx="2651036" cy="29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10245</TotalTime>
  <Words>2036</Words>
  <Application>Microsoft Office PowerPoint</Application>
  <PresentationFormat>Widescreen</PresentationFormat>
  <Paragraphs>294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</dc:title>
  <dc:creator>Felix Wick</dc:creator>
  <cp:lastModifiedBy>Wick, Felix</cp:lastModifiedBy>
  <cp:revision>263</cp:revision>
  <dcterms:created xsi:type="dcterms:W3CDTF">2022-07-19T12:56:51Z</dcterms:created>
  <dcterms:modified xsi:type="dcterms:W3CDTF">2024-01-08T12:36:34Z</dcterms:modified>
</cp:coreProperties>
</file>